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1"/>
  </p:notesMasterIdLst>
  <p:handoutMasterIdLst>
    <p:handoutMasterId r:id="rId22"/>
  </p:handoutMasterIdLst>
  <p:sldIdLst>
    <p:sldId id="261" r:id="rId3"/>
    <p:sldId id="290" r:id="rId4"/>
    <p:sldId id="294" r:id="rId5"/>
    <p:sldId id="275" r:id="rId6"/>
    <p:sldId id="277" r:id="rId7"/>
    <p:sldId id="303" r:id="rId8"/>
    <p:sldId id="281" r:id="rId9"/>
    <p:sldId id="304" r:id="rId10"/>
    <p:sldId id="283" r:id="rId11"/>
    <p:sldId id="305" r:id="rId12"/>
    <p:sldId id="299" r:id="rId13"/>
    <p:sldId id="300" r:id="rId14"/>
    <p:sldId id="301" r:id="rId15"/>
    <p:sldId id="302" r:id="rId16"/>
    <p:sldId id="279" r:id="rId17"/>
    <p:sldId id="280" r:id="rId18"/>
    <p:sldId id="287" r:id="rId19"/>
    <p:sldId id="267" r:id="rId20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 Thin" panose="020B0604020202020204" charset="0"/>
      <p:regular r:id="rId27"/>
    </p:embeddedFont>
    <p:embeddedFont>
      <p:font typeface="Roboto Light" panose="020B0604020202020204" charset="0"/>
      <p:regular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869" autoAdjust="0"/>
  </p:normalViewPr>
  <p:slideViewPr>
    <p:cSldViewPr>
      <p:cViewPr varScale="1">
        <p:scale>
          <a:sx n="96" d="100"/>
          <a:sy n="96" d="100"/>
        </p:scale>
        <p:origin x="-63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4852480"/>
        <c:axId val="124854272"/>
      </c:barChart>
      <c:catAx>
        <c:axId val="124852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4854272"/>
        <c:crosses val="autoZero"/>
        <c:auto val="1"/>
        <c:lblAlgn val="ctr"/>
        <c:lblOffset val="100"/>
        <c:noMultiLvlLbl val="0"/>
      </c:catAx>
      <c:valAx>
        <c:axId val="124854272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2485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4882304"/>
        <c:axId val="124916864"/>
      </c:barChart>
      <c:catAx>
        <c:axId val="124882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4916864"/>
        <c:crosses val="autoZero"/>
        <c:auto val="1"/>
        <c:lblAlgn val="ctr"/>
        <c:lblOffset val="100"/>
        <c:noMultiLvlLbl val="0"/>
      </c:catAx>
      <c:valAx>
        <c:axId val="12491686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2488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4942592"/>
        <c:axId val="125339904"/>
      </c:barChart>
      <c:catAx>
        <c:axId val="124942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339904"/>
        <c:crosses val="autoZero"/>
        <c:auto val="1"/>
        <c:lblAlgn val="ctr"/>
        <c:lblOffset val="100"/>
        <c:noMultiLvlLbl val="0"/>
      </c:catAx>
      <c:valAx>
        <c:axId val="12533990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2494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5568512"/>
        <c:axId val="125570048"/>
      </c:barChart>
      <c:catAx>
        <c:axId val="125568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5570048"/>
        <c:crosses val="autoZero"/>
        <c:auto val="1"/>
        <c:lblAlgn val="ctr"/>
        <c:lblOffset val="100"/>
        <c:noMultiLvlLbl val="0"/>
      </c:catAx>
      <c:valAx>
        <c:axId val="125570048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25568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2016.08.25.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915565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4" y="915565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 platformonként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60032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3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554420"/>
              </p:ext>
            </p:extLst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95982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smtClean="0"/>
              <a:t>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4211960" y="195982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smtClean="0"/>
              <a:t>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4211960" y="195982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smtClean="0"/>
              <a:t>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4211960" y="195982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smtClean="0"/>
              <a:t>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926825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408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3"/>
          <p:cNvSpPr txBox="1"/>
          <p:nvPr/>
        </p:nvSpPr>
        <p:spPr>
          <a:xfrm>
            <a:off x="2132649" y="2818252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TOTAL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5509407" y="2789069"/>
            <a:ext cx="2877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TOTAL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"/>
          <p:cNvSpPr txBox="1">
            <a:spLocks/>
          </p:cNvSpPr>
          <p:nvPr/>
        </p:nvSpPr>
        <p:spPr>
          <a:xfrm>
            <a:off x="1046027" y="3239244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smtClean="0"/>
              <a:t>img3  </a:t>
            </a:r>
            <a:endParaRPr lang="fr-FR" dirty="0" smtClean="0"/>
          </a:p>
        </p:txBody>
      </p:sp>
      <p:sp>
        <p:nvSpPr>
          <p:cNvPr id="18" name="TextBox 2"/>
          <p:cNvSpPr txBox="1"/>
          <p:nvPr/>
        </p:nvSpPr>
        <p:spPr>
          <a:xfrm>
            <a:off x="5328389" y="32392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smtClean="0"/>
              <a:t>img4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50656" y="926188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132649" y="2818252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18-49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5564711" y="2789069"/>
            <a:ext cx="2767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18-49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536408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6" name="TextBox 1"/>
          <p:cNvSpPr txBox="1">
            <a:spLocks/>
          </p:cNvSpPr>
          <p:nvPr/>
        </p:nvSpPr>
        <p:spPr>
          <a:xfrm>
            <a:off x="1046027" y="3239244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smtClean="0"/>
              <a:t>img3  </a:t>
            </a:r>
            <a:endParaRPr lang="fr-FR" dirty="0" smtClean="0"/>
          </a:p>
        </p:txBody>
      </p:sp>
      <p:sp>
        <p:nvSpPr>
          <p:cNvPr id="18" name="TextBox 2"/>
          <p:cNvSpPr txBox="1"/>
          <p:nvPr/>
        </p:nvSpPr>
        <p:spPr>
          <a:xfrm>
            <a:off x="5328389" y="32392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smtClean="0"/>
              <a:t>img4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2681" y="827881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száma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életkor </a:t>
            </a: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756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500404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486" y="874047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20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 platformonként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87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  <p:sp>
        <p:nvSpPr>
          <p:cNvPr id="7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69" y="874047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 platformonként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6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91556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  <p:sp>
        <p:nvSpPr>
          <p:cNvPr id="7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8877</TotalTime>
  <Words>744</Words>
  <Application>Microsoft Office PowerPoint</Application>
  <PresentationFormat>Affichage à l'écran (16:9)</PresentationFormat>
  <Paragraphs>177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Roboto Thin</vt:lpstr>
      <vt:lpstr>Roboto Light</vt:lpstr>
      <vt:lpstr>Roboto </vt:lpstr>
      <vt:lpstr>Roboto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iskolai végzettség szerint</vt:lpstr>
      <vt:lpstr>Digitális tartalomfogyasztók (valós felhasználók) településtípus szerint</vt:lpstr>
      <vt:lpstr>Digitális tartalomfogyasztók (valós felhasználók) településtípus szerint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328</cp:revision>
  <cp:lastPrinted>2014-11-28T12:08:36Z</cp:lastPrinted>
  <dcterms:created xsi:type="dcterms:W3CDTF">2014-11-06T10:50:04Z</dcterms:created>
  <dcterms:modified xsi:type="dcterms:W3CDTF">2016-08-25T09:35:22Z</dcterms:modified>
</cp:coreProperties>
</file>